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56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3285A-9DDB-49DC-A99C-AE31316CAD9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E2178-705C-4018-B757-2A6024E7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E2178-705C-4018-B757-2A6024E7F3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2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39BB-7D97-49C4-96A8-2B82F1F2572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A58A-9DBB-454A-8E04-09C07F2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ePC\AppData\Local\Microsoft\Windows\Temporary Internet Files\Content.IE5\CAVJLD34\5-easter-egg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Украшена јаја, као са слике можемо видети за време ког празника?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8392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 је, реч је о једном великом празнику који се зове Ускрс.</a:t>
            </a:r>
          </a:p>
          <a:p>
            <a:pPr algn="just"/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Јуче смо из света око нас учили обичаје који су везани за Ускрс. У наставку се подсетите</a:t>
            </a:r>
            <a:r>
              <a:rPr lang="sr-Cyrl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Cyrl-R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8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132343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Фарбање ускршњих  јаја један је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најлепших и најрадоснијих српских обичаја. Прво обојено јаје, оставља се на страну до следећег  Васкрса (Ускрса) и зове се “чуваркућа”. То јаје је црвене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боје.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Црвено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јаје значи радост за оне који га дају и примају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87682"/>
            <a:ext cx="3392749" cy="39703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столу стоји украшена чинија са офарбаним јајима. Домаћин први узима једно јаје, а за њим сви укућани. Тад настане весеље и такмичење чије је јаје најјаче. То представља велику радост за децу. Приликом куцања изговара се, такође, – “Христос Васкрсе” и “Ваистину Васкрсе”. На Васкрс се прво једе кувано васкршње јаје, а онда остало јело.Тога дана, ако гост дође у кућу, прво му се даје фарбано јаје, па се онда даље послужује.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" y="1162868"/>
            <a:ext cx="2965142" cy="2570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48" y="960268"/>
            <a:ext cx="2826794" cy="2598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14" y="990600"/>
            <a:ext cx="2855272" cy="2642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3216512" cy="274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81" y="3599351"/>
            <a:ext cx="2948790" cy="3015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42" y="3810000"/>
            <a:ext cx="2953098" cy="2862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Погледајте дате слике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28697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 наставку вам је написан план писања приче. Питања вам могу помоћи да напишете причу. Прочитајте питања, а затим у свесци напишите што занимљивију причу.</a:t>
            </a: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Данас ћете ви писати причу на основу датих слика. Прво смислите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наслов приче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затим и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имена ликова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План писања приче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1. Колико </a:t>
            </a:r>
            <a:r>
              <a:rPr lang="ru-RU" dirty="0"/>
              <a:t>је ликова?</a:t>
            </a:r>
          </a:p>
          <a:p>
            <a:pPr marL="0" indent="0">
              <a:buNone/>
            </a:pPr>
            <a:r>
              <a:rPr lang="ru-RU" dirty="0" smtClean="0"/>
              <a:t>2. За </a:t>
            </a:r>
            <a:r>
              <a:rPr lang="ru-RU" dirty="0"/>
              <a:t>шта се припремају на првој слици?</a:t>
            </a:r>
          </a:p>
          <a:p>
            <a:pPr marL="0" indent="0">
              <a:buNone/>
            </a:pPr>
            <a:r>
              <a:rPr lang="ru-RU" dirty="0" smtClean="0"/>
              <a:t>3. Шта </a:t>
            </a:r>
            <a:r>
              <a:rPr lang="ru-RU" dirty="0"/>
              <a:t>ради један, а шта други лик на другој слици?</a:t>
            </a:r>
          </a:p>
          <a:p>
            <a:pPr marL="0" indent="0">
              <a:buNone/>
            </a:pPr>
            <a:r>
              <a:rPr lang="ru-RU" dirty="0" smtClean="0"/>
              <a:t>4. Шта </a:t>
            </a:r>
            <a:r>
              <a:rPr lang="ru-RU" dirty="0"/>
              <a:t>раде ликови приче на трећој слици?</a:t>
            </a:r>
          </a:p>
          <a:p>
            <a:pPr marL="0" indent="0">
              <a:buNone/>
            </a:pPr>
            <a:r>
              <a:rPr lang="ru-RU" dirty="0" smtClean="0"/>
              <a:t>5. На </a:t>
            </a:r>
            <a:r>
              <a:rPr lang="ru-RU" dirty="0"/>
              <a:t>који начин су ликови украсили јаја на четвртој слици?</a:t>
            </a:r>
          </a:p>
          <a:p>
            <a:pPr marL="0" indent="0">
              <a:buNone/>
            </a:pPr>
            <a:r>
              <a:rPr lang="ru-RU" dirty="0" smtClean="0"/>
              <a:t>6. Шта </a:t>
            </a:r>
            <a:r>
              <a:rPr lang="ru-RU" dirty="0"/>
              <a:t>мислите о чему су причали ликови на петој слици?</a:t>
            </a:r>
          </a:p>
          <a:p>
            <a:pPr marL="0" indent="0">
              <a:buNone/>
            </a:pPr>
            <a:r>
              <a:rPr lang="ru-RU" dirty="0" smtClean="0"/>
              <a:t>7. Шта </a:t>
            </a:r>
            <a:r>
              <a:rPr lang="ru-RU" dirty="0"/>
              <a:t>се догодио на крају ове приче?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096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Подсетиник за писање 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приче</a:t>
            </a:r>
          </a:p>
          <a:p>
            <a:pPr lvl="0"/>
            <a:endParaRPr lang="sr-Cyrl-R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Пишемо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причу јасним и потпуним реченицама.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Реченице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обележавамо бројевима.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Водимо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рачуна о писању великог слова на почетку реченице, као и у  писању имена ликова приче.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Реченице завршавамо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одређеним знаком (тачка, узвичник, упитник).</a:t>
            </a:r>
          </a:p>
        </p:txBody>
      </p:sp>
    </p:spTree>
    <p:extLst>
      <p:ext uri="{BB962C8B-B14F-4D97-AF65-F5344CB8AC3E}">
        <p14:creationId xmlns:p14="http://schemas.microsoft.com/office/powerpoint/2010/main" val="6775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308"/>
            <a:ext cx="3136481" cy="2719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33108"/>
            <a:ext cx="2965142" cy="2725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42" y="833107"/>
            <a:ext cx="3025470" cy="279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15" y="3608395"/>
            <a:ext cx="3334910" cy="2847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81" y="3599351"/>
            <a:ext cx="2948790" cy="3015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00" y="3710126"/>
            <a:ext cx="3031698" cy="2939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Још једном све слике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371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Данас ћете ви писати причу на основу датих слика. Прво смислите наслов приче, а затим и имена ликова.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16</cp:revision>
  <dcterms:created xsi:type="dcterms:W3CDTF">2020-04-08T19:17:48Z</dcterms:created>
  <dcterms:modified xsi:type="dcterms:W3CDTF">2020-04-09T11:09:25Z</dcterms:modified>
</cp:coreProperties>
</file>